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84" r:id="rId3"/>
    <p:sldId id="285" r:id="rId4"/>
    <p:sldId id="287" r:id="rId5"/>
    <p:sldId id="286" r:id="rId6"/>
    <p:sldId id="288" r:id="rId7"/>
    <p:sldId id="289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hackernoon.com/how-to-pick-the-right-web-technology-stack-for-your-product-f6d94440af2f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.NET_Framework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Backend - TechStacks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Tech stack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5842953" cy="4648199"/>
          </a:xfrm>
        </p:spPr>
        <p:txBody>
          <a:bodyPr/>
          <a:lstStyle/>
          <a:p>
            <a:r>
              <a:rPr lang="en-US" dirty="0"/>
              <a:t>Is the combination of programming languages, tools and frameworks that the developers use to create web and mobile applications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Two main components to any application, known as client side and server side, also popular as front end and back </a:t>
            </a:r>
            <a:r>
              <a:rPr lang="en-US" dirty="0" smtClean="0"/>
              <a:t>end</a:t>
            </a:r>
            <a:endParaRPr lang="en-US" dirty="0"/>
          </a:p>
          <a:p>
            <a:endParaRPr lang="en-US" dirty="0"/>
          </a:p>
          <a:p>
            <a:r>
              <a:rPr lang="en-US" dirty="0"/>
              <a:t>A stack is created when one layer of application is built atop the other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 the help of codes and hardware modules ranging from generic to specific</a:t>
            </a:r>
          </a:p>
          <a:p>
            <a:endParaRPr lang="en-US" dirty="0"/>
          </a:p>
          <a:p>
            <a:r>
              <a:rPr lang="en-US" dirty="0"/>
              <a:t>A stack contains different layers of components/servers that developers use to build software applications and solutions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2407444"/>
            <a:ext cx="5330490" cy="303371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448800" y="5486400"/>
            <a:ext cx="2438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Image source : </a:t>
            </a:r>
            <a:r>
              <a:rPr lang="en-US" sz="1200" dirty="0" err="1" smtClean="0">
                <a:hlinkClick r:id="rId3"/>
              </a:rPr>
              <a:t>hackernoon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Tech stack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Client-side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where the real interaction with the user happens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user will interact with the website, the web app or a mobile app depending on what he is using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Three main technologies in front end</a:t>
            </a:r>
            <a:r>
              <a:rPr lang="en-US" dirty="0" smtClean="0"/>
              <a:t>: HTML, CSS and JavaScript</a:t>
            </a:r>
            <a:endParaRPr lang="en-US" dirty="0"/>
          </a:p>
          <a:p>
            <a:endParaRPr lang="en-US" dirty="0"/>
          </a:p>
          <a:p>
            <a:r>
              <a:rPr lang="en-US" dirty="0"/>
              <a:t>Server-side</a:t>
            </a:r>
          </a:p>
          <a:p>
            <a:pPr lvl="1"/>
            <a:r>
              <a:rPr lang="en-US" dirty="0"/>
              <a:t>The back end consists of a server, an application (OS, Web server, Programming language, Web framework), and a database</a:t>
            </a:r>
          </a:p>
          <a:p>
            <a:pPr lvl="1"/>
            <a:r>
              <a:rPr lang="en-US" dirty="0"/>
              <a:t>Umbrella term used for websites where developers perform the following functions like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programming the business logic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server side hosting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app deployments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integrating with databases </a:t>
            </a:r>
          </a:p>
          <a:p>
            <a:endParaRPr lang="en-US" dirty="0"/>
          </a:p>
          <a:p>
            <a:r>
              <a:rPr lang="en-US" dirty="0"/>
              <a:t>Common Stacks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.net</a:t>
            </a:r>
            <a:r>
              <a:rPr lang="en-US" dirty="0"/>
              <a:t>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LAMP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MEAN / MERN / MEVN / MEEN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RoR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Deciphered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3733800"/>
            <a:ext cx="4867275" cy="269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15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.net</a:t>
            </a:r>
            <a:r>
              <a:rPr lang="en-IN" dirty="0" smtClean="0"/>
              <a:t> stack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6533661" cy="5029199"/>
          </a:xfrm>
        </p:spPr>
        <p:txBody>
          <a:bodyPr/>
          <a:lstStyle/>
          <a:p>
            <a:r>
              <a:rPr lang="en-US" dirty="0"/>
              <a:t>Developed by Microsoft</a:t>
            </a:r>
          </a:p>
          <a:p>
            <a:r>
              <a:rPr lang="en-US" dirty="0"/>
              <a:t>Is a feature rich, thoroughly battle tested framework that lets to build dynamic and interactive web apps</a:t>
            </a:r>
          </a:p>
          <a:p>
            <a:r>
              <a:rPr lang="en-US" dirty="0"/>
              <a:t>Subset of Overflow Stack, a comprehensive tech stack that fulfils all the requirements of web front-end, database and .NET developers</a:t>
            </a:r>
          </a:p>
          <a:p>
            <a:r>
              <a:rPr lang="en-US" dirty="0"/>
              <a:t>C# language and .NET framework form the </a:t>
            </a:r>
            <a:r>
              <a:rPr lang="en-US" dirty="0" smtClean="0"/>
              <a:t>centerpiece </a:t>
            </a:r>
            <a:endParaRPr lang="en-US" dirty="0"/>
          </a:p>
          <a:p>
            <a:r>
              <a:rPr lang="en-US" dirty="0"/>
              <a:t>Capable of supporting a wide variety of applications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right from small scale server side web applications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huge enterprise-level, transaction processing </a:t>
            </a:r>
            <a:r>
              <a:rPr lang="en-US" dirty="0" smtClean="0"/>
              <a:t>systems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 smtClean="0"/>
              <a:t>.</a:t>
            </a:r>
            <a:r>
              <a:rPr lang="en-US" dirty="0"/>
              <a:t>NET Stack has about 60 frameworks, platforms, SDKs, IDEs, SOA, libraries, etc. spread over 13 layers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77200" y="1143001"/>
            <a:ext cx="2809875" cy="52387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44000" y="6477000"/>
            <a:ext cx="2133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Image source : </a:t>
            </a:r>
            <a:r>
              <a:rPr lang="en-US" sz="1200" dirty="0" err="1" smtClean="0">
                <a:hlinkClick r:id="rId3"/>
              </a:rPr>
              <a:t>wikipedia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56761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LAMP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6762261" cy="4648199"/>
          </a:xfrm>
        </p:spPr>
        <p:txBody>
          <a:bodyPr>
            <a:normAutofit fontScale="92500" lnSpcReduction="20000"/>
          </a:bodyPr>
          <a:lstStyle/>
          <a:p>
            <a:r>
              <a:rPr lang="en-IN" dirty="0"/>
              <a:t>Made of all open source software components is the one of the earliest stacks to get popular</a:t>
            </a:r>
          </a:p>
          <a:p>
            <a:r>
              <a:rPr lang="en-IN" dirty="0"/>
              <a:t>The most traditional stack model around, and very solid</a:t>
            </a:r>
          </a:p>
          <a:p>
            <a:endParaRPr lang="en-IN" dirty="0"/>
          </a:p>
          <a:p>
            <a:r>
              <a:rPr lang="en-IN" dirty="0"/>
              <a:t>The main components are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Linux operating system,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Apache HTTP Server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MySQL RDBMS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PHP programming language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PHP is interchangeable with the languages Perl and Python.</a:t>
            </a:r>
          </a:p>
          <a:p>
            <a:endParaRPr lang="en-IN" dirty="0"/>
          </a:p>
          <a:p>
            <a:r>
              <a:rPr lang="en-IN" dirty="0"/>
              <a:t>Variations of LAMP include: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WAMP (Windows/Apache/MySQL/PHP): uses IIS server.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LAPP (Linux/Apache/PostgreSQL/PHP):uses PostgreSQL database variation that’s configured to work with enterprise-level projects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MAMP (Mac OS X/Apache/MySQL/PHP): Mac OS X operating system variation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XAMP (Linux, Mac OS X, Windows/Apache/MySQL/PHP, Perl): More complete bundle, and runs on Linux, Windows, and Mac operating systems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Linux, Apache, MySQL, Python / Perl/ </a:t>
            </a:r>
            <a:r>
              <a:rPr lang="en-IN" dirty="0" err="1" smtClean="0"/>
              <a:t>Php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8600" y="1181100"/>
            <a:ext cx="2552700" cy="506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983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ME(A/R/V)N </a:t>
            </a:r>
            <a:r>
              <a:rPr lang="en-IN" dirty="0"/>
              <a:t>Stack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6305061" cy="4648199"/>
          </a:xfrm>
        </p:spPr>
        <p:txBody>
          <a:bodyPr>
            <a:normAutofit fontScale="77500" lnSpcReduction="20000"/>
          </a:bodyPr>
          <a:lstStyle/>
          <a:p>
            <a:r>
              <a:rPr lang="en-IN" dirty="0" smtClean="0"/>
              <a:t>Open </a:t>
            </a:r>
            <a:r>
              <a:rPr lang="en-IN" dirty="0"/>
              <a:t>source, free </a:t>
            </a:r>
            <a:r>
              <a:rPr lang="en-IN" dirty="0" err="1"/>
              <a:t>Javascript</a:t>
            </a:r>
            <a:r>
              <a:rPr lang="en-IN" dirty="0"/>
              <a:t> software stack developers use for building dynamic web apps and websites</a:t>
            </a:r>
          </a:p>
          <a:p>
            <a:r>
              <a:rPr lang="en-IN" dirty="0"/>
              <a:t>Supports MVC </a:t>
            </a:r>
            <a:r>
              <a:rPr lang="en-IN" dirty="0" smtClean="0"/>
              <a:t>pattern</a:t>
            </a:r>
            <a:endParaRPr lang="en-IN" dirty="0"/>
          </a:p>
          <a:p>
            <a:endParaRPr lang="en-IN" dirty="0"/>
          </a:p>
          <a:p>
            <a:r>
              <a:rPr lang="en-IN" dirty="0"/>
              <a:t>Components are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MongoDB — a NoSQL database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Express.js — a web app framework that runs on Node.js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Angular JS (or Angular) </a:t>
            </a:r>
            <a:r>
              <a:rPr lang="en-IN" dirty="0" err="1"/>
              <a:t>Javascript</a:t>
            </a:r>
            <a:r>
              <a:rPr lang="en-IN" dirty="0"/>
              <a:t> MVC framework that run in browser JavaScript engines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Node.js — an execution domain for event-driven server-side 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/>
          </a:p>
          <a:p>
            <a:r>
              <a:rPr lang="en-IN" dirty="0"/>
              <a:t>Programs are coded in JavaScript - helps language uniformity</a:t>
            </a:r>
          </a:p>
          <a:p>
            <a:r>
              <a:rPr lang="en-IN" dirty="0"/>
              <a:t>Makes it easier for developer working on the client side, understand the codes of the server side</a:t>
            </a:r>
          </a:p>
          <a:p>
            <a:r>
              <a:rPr lang="en-IN" dirty="0"/>
              <a:t>Uses JSON for data transfer</a:t>
            </a:r>
          </a:p>
          <a:p>
            <a:endParaRPr lang="en-IN" dirty="0"/>
          </a:p>
          <a:p>
            <a:r>
              <a:rPr lang="en-IN" dirty="0"/>
              <a:t>The variation of MEAN include: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MERN: MongoDB, Express.js, React.js and Node.js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MEVN: MongoDB, Express.js, Vue.js and Node.js.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MEEN: MongoDB, Express.js, Ember.js and Node.js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MongoDB, Express, Angular, Node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800" y="2057400"/>
            <a:ext cx="2867025" cy="337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37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Ruby on Rails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Facilitates quick app development thanks to its rich repository of gems — library integrations</a:t>
            </a:r>
          </a:p>
          <a:p>
            <a:r>
              <a:rPr lang="en-US" dirty="0"/>
              <a:t>Highly scalable and it follows the </a:t>
            </a:r>
            <a:r>
              <a:rPr lang="en-US" dirty="0" err="1"/>
              <a:t>ActiveRecord</a:t>
            </a:r>
            <a:r>
              <a:rPr lang="en-US" dirty="0"/>
              <a:t> pattern </a:t>
            </a:r>
          </a:p>
          <a:p>
            <a:r>
              <a:rPr lang="en-US" dirty="0"/>
              <a:t>Compatible with MySQL on the back end.</a:t>
            </a:r>
          </a:p>
          <a:p>
            <a:endParaRPr lang="en-US" dirty="0"/>
          </a:p>
          <a:p>
            <a:r>
              <a:rPr lang="en-US" dirty="0"/>
              <a:t>Has its own built in database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abstract away the lower data base commands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write the codes in Active Record syntax and then swap it with lower level database specific queries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Useful </a:t>
            </a:r>
            <a:r>
              <a:rPr lang="en-US" dirty="0"/>
              <a:t>when you don’t use too much database specific queries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600" y="1981200"/>
            <a:ext cx="1526721" cy="18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809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3228</TotalTime>
  <Words>500</Words>
  <Application>Microsoft Office PowerPoint</Application>
  <PresentationFormat>Widescreen</PresentationFormat>
  <Paragraphs>89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Backend - TechStacks</vt:lpstr>
      <vt:lpstr>Tech stack</vt:lpstr>
      <vt:lpstr>Tech stack</vt:lpstr>
      <vt:lpstr>.net stack</vt:lpstr>
      <vt:lpstr>LAMP</vt:lpstr>
      <vt:lpstr>ME(A/R/V)N Stack</vt:lpstr>
      <vt:lpstr>Ruby on Rails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238</cp:revision>
  <dcterms:created xsi:type="dcterms:W3CDTF">2018-10-16T06:13:57Z</dcterms:created>
  <dcterms:modified xsi:type="dcterms:W3CDTF">2020-09-09T12:11:46Z</dcterms:modified>
</cp:coreProperties>
</file>

<file path=docProps/thumbnail.jpeg>
</file>